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05/04/2025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xmlns="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xmlns="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xmlns="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xmlns="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xmlns="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xmlns="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xmlns="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xmlns="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xmlns="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xmlns="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48933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xmlns="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xmlns="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substructure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2000" dirty="0" smtClean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2">
              <a:spcAft>
                <a:spcPts val="600"/>
              </a:spcAft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02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Words>3360</Words>
  <Application>Microsoft Office PowerPoint</Application>
  <PresentationFormat>Widescreen</PresentationFormat>
  <Paragraphs>598</Paragraphs>
  <Slides>76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1503</cp:revision>
  <dcterms:created xsi:type="dcterms:W3CDTF">2024-11-21T11:19:07Z</dcterms:created>
  <dcterms:modified xsi:type="dcterms:W3CDTF">2025-04-05T20:15:00Z</dcterms:modified>
</cp:coreProperties>
</file>